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4" r:id="rId5"/>
    <p:sldId id="266" r:id="rId6"/>
    <p:sldId id="267" r:id="rId7"/>
    <p:sldId id="268" r:id="rId8"/>
    <p:sldId id="271" r:id="rId9"/>
    <p:sldId id="273" r:id="rId10"/>
    <p:sldId id="274" r:id="rId11"/>
    <p:sldId id="275" r:id="rId12"/>
    <p:sldId id="276" r:id="rId13"/>
    <p:sldId id="277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58" r:id="rId22"/>
    <p:sldId id="259" r:id="rId23"/>
    <p:sldId id="260" r:id="rId24"/>
    <p:sldId id="261" r:id="rId25"/>
    <p:sldId id="262" r:id="rId26"/>
    <p:sldId id="286" r:id="rId27"/>
    <p:sldId id="287" r:id="rId28"/>
    <p:sldId id="288" r:id="rId29"/>
    <p:sldId id="28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7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vastava, Shashank" userId="4a4a45cf-0bce-432b-b8e4-c038fc1510d7" providerId="ADAL" clId="{130765F1-7F5C-48B4-9DAE-A183DD31A7B7}"/>
    <pc:docChg chg="modSld">
      <pc:chgData name="Srivastava, Shashank" userId="4a4a45cf-0bce-432b-b8e4-c038fc1510d7" providerId="ADAL" clId="{130765F1-7F5C-48B4-9DAE-A183DD31A7B7}" dt="2024-06-12T05:11:47.783" v="71" actId="20577"/>
      <pc:docMkLst>
        <pc:docMk/>
      </pc:docMkLst>
      <pc:sldChg chg="modSp mod">
        <pc:chgData name="Srivastava, Shashank" userId="4a4a45cf-0bce-432b-b8e4-c038fc1510d7" providerId="ADAL" clId="{130765F1-7F5C-48B4-9DAE-A183DD31A7B7}" dt="2024-06-12T05:11:47.783" v="71" actId="20577"/>
        <pc:sldMkLst>
          <pc:docMk/>
          <pc:sldMk cId="1474145854" sldId="256"/>
        </pc:sldMkLst>
        <pc:spChg chg="mod">
          <ac:chgData name="Srivastava, Shashank" userId="4a4a45cf-0bce-432b-b8e4-c038fc1510d7" providerId="ADAL" clId="{130765F1-7F5C-48B4-9DAE-A183DD31A7B7}" dt="2024-06-12T05:11:47.783" v="71" actId="20577"/>
          <ac:spMkLst>
            <pc:docMk/>
            <pc:sldMk cId="1474145854" sldId="256"/>
            <ac:spMk id="3" creationId="{1A67DFAD-1E1B-447B-8B44-9CF5B874727A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14T09:23:33.6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14T09:23:33.6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079A-8B9F-4035-A572-533E093B6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82283-01A1-41D4-8536-181AAD797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7B3D-F815-4703-8D93-FC007F63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D9B7-B32B-465E-8000-A73C1A080B2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7E026-C012-48A9-9312-8E68C1619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0AFA6-E9E8-4656-87D9-3E47E468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484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E0C5-DF46-4920-BE64-905890A65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D379E-180B-4A5B-B019-87B59908B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BA9F3-3A37-4FA0-B511-B41AFA5E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D9B7-B32B-465E-8000-A73C1A080B2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7D948-7757-423E-92C3-ACAB2B9F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4D3A9-6DF1-438F-86F4-F8D43E6E4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375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A525BB-AA93-42A5-9A02-10EE5859E6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BE61FB-9E64-43A1-86A8-3113CED04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9B904-C99D-432E-8D29-CD3348239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D9B7-B32B-465E-8000-A73C1A080B2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D27BE-F8A5-4C8D-90B2-F1C41C37A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F49ED-9401-49F1-A053-0EC1150B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97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C73C-4171-4028-98F0-6BED1C12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C5838-7B3D-4F81-97FD-DCA2D9CC2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864A0-39A3-4C05-BB1B-C136C8996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D9B7-B32B-465E-8000-A73C1A080B2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F5439-53E4-48EE-873F-8D9794760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B13F0-AC44-4AD0-95C1-E3A15B08A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021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BADA-A710-46D6-A7A2-9B14398C7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BC1B8-B0AF-4052-93C4-A4E902A2D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EEC8F-079D-4595-BE1A-4A7BE7DC1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D9B7-B32B-465E-8000-A73C1A080B2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E1B73-040C-4D8F-9543-8CD91881C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5BD71-7347-402B-9344-CAD4595D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275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F841B-DB49-4355-9396-2B9BEC430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7826-1E25-4CC9-B8CA-B5480779D0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947F1-A961-481A-8C7A-A92946426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C10DF-12C1-4A4B-B175-6A2D4A514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D9B7-B32B-465E-8000-A73C1A080B2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54BE2-5B4A-47D2-BE9A-987DE073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51CF5-638B-439A-BDF0-8D5ECF588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6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12A0E-8663-4FB1-A499-ED57D27CD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323F6-854A-428D-A15E-BEA74C0DE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CD77A-6547-4E4D-AA7A-85FC943C8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868567-3B77-4F44-8B81-DBC0624F6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C28497-545C-4B56-847B-8D0C1FCDB8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2DEF9-1641-4814-A56A-E59F5925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D9B7-B32B-465E-8000-A73C1A080B2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BF6040-6B4D-41F4-9D0F-8F130EDE1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A96914-CBF0-42BC-8CF7-FCE42857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593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7D368-B2A4-46B5-97FB-1345BA43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1E17C-DDA3-4015-B8F8-BC31F49AB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D9B7-B32B-465E-8000-A73C1A080B2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345CB-F7E5-41FB-8D00-6F74746B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D420A-967C-409D-92E9-87E8EE81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662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C7CE54-11D6-4A86-BD7B-070B37B84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D9B7-B32B-465E-8000-A73C1A080B2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3B29D-B007-45E9-AC11-8AE476AAE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6823E-7113-4EE4-9246-1F60B2AF4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19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989B6-9B00-405B-A525-2E737BDD4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966B5-31F2-4AB2-A665-673DF323F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6DB3E-8B7E-4C83-AC24-4318F96AC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9AA2E-6518-46E1-9C87-9BF1BFFE6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D9B7-B32B-465E-8000-A73C1A080B2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F9530-790B-4AE1-9293-05FADC46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B5273-02E0-44D1-8FFE-F7B4B7AF7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06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DCF8-3643-4CCE-9695-A0549393F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4828A-F0D9-432D-A461-08D323728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8EDCA-064B-4DF1-9356-C11B79702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54DD0-41E9-48E4-8B55-A08473B4F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D9B7-B32B-465E-8000-A73C1A080B2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66790-F583-43B8-8064-2ABF2DB83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69093-E544-41E8-8842-DBBC2843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97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BB666-6A62-479C-99AC-BBB78382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3AD73-F8A6-441A-AFAC-363DD71BD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4FC8C-C568-42EE-8971-172D02BC2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FD9B7-B32B-465E-8000-A73C1A080B27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51D9D-C24A-4AA6-82BD-361275B963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0667E-B36D-469B-94C0-21BE33F7E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0B411-0B29-4D87-94EB-E68818321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36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00.png"/><Relationship Id="rId7" Type="http://schemas.openxmlformats.org/officeDocument/2006/relationships/image" Target="../media/image4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00.png"/><Relationship Id="rId7" Type="http://schemas.openxmlformats.org/officeDocument/2006/relationships/image" Target="../media/image4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80C6A-CE6C-4A47-8051-BD438DEDA2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7DFAD-1E1B-447B-8B44-9CF5B8747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9396" y="4907756"/>
            <a:ext cx="9144000" cy="1655762"/>
          </a:xfrm>
        </p:spPr>
        <p:txBody>
          <a:bodyPr>
            <a:normAutofit/>
          </a:bodyPr>
          <a:lstStyle/>
          <a:p>
            <a:r>
              <a:rPr lang="en-IN" sz="1800" dirty="0">
                <a:solidFill>
                  <a:schemeClr val="bg2">
                    <a:lumMod val="75000"/>
                  </a:schemeClr>
                </a:solidFill>
              </a:rPr>
              <a:t>Slides taken from Coursera, Andrew NG </a:t>
            </a:r>
          </a:p>
        </p:txBody>
      </p:sp>
    </p:spTree>
    <p:extLst>
      <p:ext uri="{BB962C8B-B14F-4D97-AF65-F5344CB8AC3E}">
        <p14:creationId xmlns:p14="http://schemas.microsoft.com/office/powerpoint/2010/main" val="147414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50DB07-01D6-44DA-9107-09FCE71D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214437"/>
            <a:ext cx="90582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95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9C8CD-DDF2-48C2-9F4A-CABE3F47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214437"/>
            <a:ext cx="90582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3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CDF005-63F9-44C4-ABCC-420E15326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8" y="1989820"/>
            <a:ext cx="7477125" cy="171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45C027-B120-4F49-B137-D1765C0C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609" y="1042535"/>
            <a:ext cx="7067550" cy="76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7FD813-F4F5-409D-A851-DE7BEA77C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166" y="3998007"/>
            <a:ext cx="6498091" cy="23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6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E675D-1FC0-487A-9EFB-257AE3A90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032" y="1600200"/>
            <a:ext cx="6720568" cy="471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C56E3-7BE8-4AD7-82EC-50165A88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0000"/>
            <a:ext cx="11540609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6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8B98F-785C-4F51-BBEC-723FEF41D0F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000"/>
            <a:ext cx="11557594" cy="578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26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0C9926-F5C8-422E-9A45-B62B29D19BA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0000"/>
            <a:ext cx="11557594" cy="578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76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08969-FB23-4AE0-BFF1-93ECA2A04A0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000"/>
            <a:ext cx="11557594" cy="578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4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D29D6-DF17-4B59-AAD2-DD0F1D97AD0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000"/>
            <a:ext cx="11520000" cy="57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37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EAD6D4-D87F-4FD9-8BDE-FFD440450DD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000"/>
            <a:ext cx="11557594" cy="578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23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ADE32-C62F-41B4-ACD8-2BBA05D2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                Classification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A1971-6DA1-4851-ACB6-38693CFA1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901" y="1747838"/>
            <a:ext cx="7613196" cy="3679825"/>
          </a:xfrm>
        </p:spPr>
        <p:txBody>
          <a:bodyPr/>
          <a:lstStyle/>
          <a:p>
            <a:r>
              <a:rPr lang="en-US" dirty="0"/>
              <a:t>Email: Spam / Not Spam?</a:t>
            </a:r>
          </a:p>
          <a:p>
            <a:r>
              <a:rPr lang="en-US" dirty="0"/>
              <a:t>Online Transactions: Fraudulent (yes/no)</a:t>
            </a:r>
          </a:p>
          <a:p>
            <a:r>
              <a:rPr lang="en-US" dirty="0"/>
              <a:t>Tumor: Malignant/ Benign ?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BB139-0B53-4A49-8147-0267E9BF0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1" y="4040187"/>
            <a:ext cx="6734174" cy="12001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EAA484-3D33-4CC7-8097-446A99C0A81B}"/>
              </a:ext>
            </a:extLst>
          </p:cNvPr>
          <p:cNvSpPr txBox="1">
            <a:spLocks/>
          </p:cNvSpPr>
          <p:nvPr/>
        </p:nvSpPr>
        <p:spPr>
          <a:xfrm>
            <a:off x="786493" y="1827610"/>
            <a:ext cx="7613196" cy="3679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House pricing </a:t>
            </a:r>
          </a:p>
          <a:p>
            <a:r>
              <a:rPr lang="en-US" dirty="0"/>
              <a:t>Person’s income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C7FE3-3263-41C2-8C09-EFDF761D7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3794125"/>
            <a:ext cx="4793795" cy="84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5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994C4-4EEA-49D8-8E5F-50C1FE267CC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000"/>
            <a:ext cx="11557594" cy="578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81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F998-5030-4A8B-B126-FA9B3746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 Vs Logistic Regression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43E06-86FF-4202-B341-5E2CEC79E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266825"/>
            <a:ext cx="6581775" cy="2686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84B25-306E-4079-A1E8-B4F1A1709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6" y="4136390"/>
            <a:ext cx="77247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8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8A7E7-85AD-4BB9-909D-A1D76AA51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94" y="1965008"/>
            <a:ext cx="8776811" cy="469995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4F19E6-1478-4286-9539-B5D286762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 Vs Logistic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424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37CC86-178C-482D-B853-E255CE20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6" y="1135063"/>
            <a:ext cx="4886325" cy="27241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F10AD39-6AE5-4061-8094-0D491AE5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B792D0-5AB4-4D52-A650-E44F7B16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91" y="4152900"/>
            <a:ext cx="8991600" cy="2000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091CB0-12F3-4F7C-BA75-C636D263C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591" y="6153150"/>
            <a:ext cx="421217" cy="369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8DD6C1-DFB7-43BE-A8E0-3E4C7F155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391" y="4267200"/>
            <a:ext cx="775173" cy="428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23A01B-EC36-44B3-8940-7E07E234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634" y="1479551"/>
            <a:ext cx="6750223" cy="9810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AF61E1-778D-4999-AE80-99255D1CD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1670" y="3046412"/>
            <a:ext cx="3486150" cy="428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66DEFD-4075-413A-8AF8-7A4361A9F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1670" y="3628231"/>
            <a:ext cx="35052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3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C6883A-90CB-4D4E-BED5-E034A63B1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325" y="3055143"/>
            <a:ext cx="7419975" cy="6191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4F62E9-D0A9-48F7-A8BF-FD6D34876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EAF7D-6887-4F62-A80E-D1AFD688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1585912"/>
            <a:ext cx="6781800" cy="638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ED460-A211-4C1B-BE21-936C4C71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208960"/>
            <a:ext cx="3600450" cy="3371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7A1961-0D37-4169-B151-1FF95831B566}"/>
              </a:ext>
            </a:extLst>
          </p:cNvPr>
          <p:cNvSpPr txBox="1"/>
          <p:nvPr/>
        </p:nvSpPr>
        <p:spPr>
          <a:xfrm>
            <a:off x="7477125" y="562629"/>
            <a:ext cx="391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-3       1               1</a:t>
            </a:r>
            <a:endParaRPr lang="en-IN" sz="3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D34C08-D59C-406B-A508-FEEBDBB4765A}"/>
              </a:ext>
            </a:extLst>
          </p:cNvPr>
          <p:cNvCxnSpPr/>
          <p:nvPr/>
        </p:nvCxnSpPr>
        <p:spPr>
          <a:xfrm flipV="1">
            <a:off x="7781925" y="1047244"/>
            <a:ext cx="0" cy="538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4D0BAC-C835-4B98-AB1B-F4151B72024D}"/>
              </a:ext>
            </a:extLst>
          </p:cNvPr>
          <p:cNvCxnSpPr/>
          <p:nvPr/>
        </p:nvCxnSpPr>
        <p:spPr>
          <a:xfrm flipV="1">
            <a:off x="8782050" y="1056229"/>
            <a:ext cx="0" cy="538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426702-390C-4056-836B-B067D04FBA29}"/>
              </a:ext>
            </a:extLst>
          </p:cNvPr>
          <p:cNvCxnSpPr/>
          <p:nvPr/>
        </p:nvCxnSpPr>
        <p:spPr>
          <a:xfrm flipV="1">
            <a:off x="10572750" y="1077407"/>
            <a:ext cx="0" cy="538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DB6DE76-F137-42C0-879C-B52F50835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925" y="4233147"/>
            <a:ext cx="2505075" cy="695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8370A-42B2-47FA-A1C4-E9B077E01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3625" y="4805362"/>
            <a:ext cx="2447925" cy="6762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5F44FD-103A-4A44-8B5A-E32AFD0BF2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700" y="5481715"/>
            <a:ext cx="1257300" cy="8286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72E293-D2E6-43E8-A6D8-1A228543D65A}"/>
              </a:ext>
            </a:extLst>
          </p:cNvPr>
          <p:cNvSpPr txBox="1"/>
          <p:nvPr/>
        </p:nvSpPr>
        <p:spPr>
          <a:xfrm>
            <a:off x="3874832" y="548171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  <a:endParaRPr lang="en-IN" sz="4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060813-2DA4-488F-867A-7C695EB559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2450" y="5538149"/>
            <a:ext cx="676275" cy="62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0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36886D7-6541-4EB0-9251-BB70CCBE2633}"/>
                  </a:ext>
                </a:extLst>
              </p14:cNvPr>
              <p14:cNvContentPartPr/>
              <p14:nvPr/>
            </p14:nvContentPartPr>
            <p14:xfrm>
              <a:off x="837795" y="461898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36886D7-6541-4EB0-9251-BB70CCBE26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9155" y="460998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701A5BD-A51C-4A0A-8643-650348F57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97" y="1325563"/>
            <a:ext cx="3267075" cy="296227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B1FAA53-F036-4889-9DFE-FA02962B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CD97BC-ABF1-46EE-ABB1-F443A78A0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537" y="1094422"/>
            <a:ext cx="5591175" cy="14192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17A9F9-3AA0-450C-985E-093D47CDE8BF}"/>
              </a:ext>
            </a:extLst>
          </p:cNvPr>
          <p:cNvSpPr txBox="1"/>
          <p:nvPr/>
        </p:nvSpPr>
        <p:spPr>
          <a:xfrm>
            <a:off x="7010399" y="224656"/>
            <a:ext cx="39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-1            0                  0 </a:t>
            </a:r>
            <a:endParaRPr lang="en-IN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78D87B-855C-40D9-98BE-1568B5D570B8}"/>
              </a:ext>
            </a:extLst>
          </p:cNvPr>
          <p:cNvCxnSpPr/>
          <p:nvPr/>
        </p:nvCxnSpPr>
        <p:spPr>
          <a:xfrm flipV="1">
            <a:off x="7267575" y="662781"/>
            <a:ext cx="0" cy="538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2C05F61-D7EE-45EE-8766-6A2BB06CB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3735" y="579603"/>
            <a:ext cx="164606" cy="62184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C06C7F-B9F9-47A7-BA80-CB1636C0436A}"/>
              </a:ext>
            </a:extLst>
          </p:cNvPr>
          <p:cNvCxnSpPr/>
          <p:nvPr/>
        </p:nvCxnSpPr>
        <p:spPr>
          <a:xfrm flipV="1">
            <a:off x="9610725" y="662781"/>
            <a:ext cx="0" cy="538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C6222F-4F7E-4856-8DFF-6B8122A835C0}"/>
              </a:ext>
            </a:extLst>
          </p:cNvPr>
          <p:cNvSpPr txBox="1"/>
          <p:nvPr/>
        </p:nvSpPr>
        <p:spPr>
          <a:xfrm>
            <a:off x="7972424" y="2690915"/>
            <a:ext cx="39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-1                  1</a:t>
            </a:r>
            <a:endParaRPr lang="en-IN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9125B7-0A5B-400F-AD73-EB69E5D77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115160" y="2202724"/>
            <a:ext cx="164606" cy="6218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7B148D-8E78-44B3-AB85-1FF28B149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9528422" y="2202724"/>
            <a:ext cx="164606" cy="6218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FE55D8-A6B7-45AC-80F0-7750EA77C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069" y="3717832"/>
            <a:ext cx="7058025" cy="800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A368C7-1764-477E-9295-B34026B451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221" y="4287838"/>
            <a:ext cx="24860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5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36886D7-6541-4EB0-9251-BB70CCBE2633}"/>
                  </a:ext>
                </a:extLst>
              </p14:cNvPr>
              <p14:cNvContentPartPr/>
              <p14:nvPr/>
            </p14:nvContentPartPr>
            <p14:xfrm>
              <a:off x="837795" y="461898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36886D7-6541-4EB0-9251-BB70CCBE26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9155" y="460998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701A5BD-A51C-4A0A-8643-650348F57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97" y="1325563"/>
            <a:ext cx="3267075" cy="296227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B1FAA53-F036-4889-9DFE-FA02962B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CD97BC-ABF1-46EE-ABB1-F443A78A0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537" y="1094422"/>
            <a:ext cx="5591175" cy="14192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17A9F9-3AA0-450C-985E-093D47CDE8BF}"/>
              </a:ext>
            </a:extLst>
          </p:cNvPr>
          <p:cNvSpPr txBox="1"/>
          <p:nvPr/>
        </p:nvSpPr>
        <p:spPr>
          <a:xfrm>
            <a:off x="7010399" y="224656"/>
            <a:ext cx="39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-1            0                  0 </a:t>
            </a:r>
            <a:endParaRPr lang="en-IN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78D87B-855C-40D9-98BE-1568B5D570B8}"/>
              </a:ext>
            </a:extLst>
          </p:cNvPr>
          <p:cNvCxnSpPr/>
          <p:nvPr/>
        </p:nvCxnSpPr>
        <p:spPr>
          <a:xfrm flipV="1">
            <a:off x="7267575" y="662781"/>
            <a:ext cx="0" cy="538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2C05F61-D7EE-45EE-8766-6A2BB06CB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3735" y="579603"/>
            <a:ext cx="164606" cy="62184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C06C7F-B9F9-47A7-BA80-CB1636C0436A}"/>
              </a:ext>
            </a:extLst>
          </p:cNvPr>
          <p:cNvCxnSpPr/>
          <p:nvPr/>
        </p:nvCxnSpPr>
        <p:spPr>
          <a:xfrm flipV="1">
            <a:off x="9610725" y="662781"/>
            <a:ext cx="0" cy="538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C6222F-4F7E-4856-8DFF-6B8122A835C0}"/>
              </a:ext>
            </a:extLst>
          </p:cNvPr>
          <p:cNvSpPr txBox="1"/>
          <p:nvPr/>
        </p:nvSpPr>
        <p:spPr>
          <a:xfrm>
            <a:off x="7972424" y="2690915"/>
            <a:ext cx="39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-1                  1</a:t>
            </a:r>
            <a:endParaRPr lang="en-IN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9125B7-0A5B-400F-AD73-EB69E5D77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115160" y="2202724"/>
            <a:ext cx="164606" cy="6218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7B148D-8E78-44B3-AB85-1FF28B149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9528422" y="2202724"/>
            <a:ext cx="164606" cy="6218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FE55D8-A6B7-45AC-80F0-7750EA77C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069" y="3717832"/>
            <a:ext cx="7058025" cy="800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A368C7-1764-477E-9295-B34026B451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221" y="4287838"/>
            <a:ext cx="24860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3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1FAA53-F036-4889-9DFE-FA02962B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9E76C-17DF-440F-9A11-FB800F56375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0000"/>
            <a:ext cx="4680000" cy="32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63FAB-4837-424F-94D2-75EBF0BC9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029" y="2738891"/>
            <a:ext cx="7467599" cy="3320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15783E-0C46-4BF7-9B6D-5DF172485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62" y="1036820"/>
            <a:ext cx="79914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0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1FAA53-F036-4889-9DFE-FA02962B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63FAB-4837-424F-94D2-75EBF0BC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029" y="2738891"/>
            <a:ext cx="7467599" cy="33201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9E2AD9-067E-4C46-9F2A-C95781E237F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0000"/>
            <a:ext cx="4680000" cy="32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FD906D-FC92-4990-911F-EBA28E172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62" y="1036820"/>
            <a:ext cx="79914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69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1FAA53-F036-4889-9DFE-FA02962B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Regression: Gradient Descent 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4278FC-827C-49EF-B3F0-A02E23BC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2052637"/>
            <a:ext cx="9401175" cy="1133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B1EB1B-9DE8-4C81-B1C2-576EDCA9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1128712"/>
            <a:ext cx="5457825" cy="923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6A2AB-343B-467F-B8F5-7C778B0A5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174" y="820516"/>
            <a:ext cx="5457825" cy="10100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DB8E0E-0E3C-4B27-9435-80CB35163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815" y="3119438"/>
            <a:ext cx="3486150" cy="1390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7895D6-3E0A-4319-A895-5B6B2F660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237" y="4801962"/>
            <a:ext cx="7004277" cy="156618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6788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1BB2F33-897A-41D5-A167-CC2982675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1501D-A9F8-40DC-A734-F6E53D164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066800"/>
            <a:ext cx="99345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23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1BB2F33-897A-41D5-A167-CC2982675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B1654-4F76-4DF8-AF08-EDB79DA4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066800"/>
            <a:ext cx="9934575" cy="3143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A1A6E-6FE7-4E20-9DEF-840CBFFA6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690" y="5338762"/>
            <a:ext cx="2295525" cy="581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BA43A-C459-4F2F-8B73-457C9F0A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105" y="4405312"/>
            <a:ext cx="1666875" cy="1057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F83D1B-EB39-43CD-9495-AAC22C369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93" y="4343399"/>
            <a:ext cx="69818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5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60031C-CFCC-4D00-960B-8EB7B8739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68" y="4405312"/>
            <a:ext cx="6981480" cy="244792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1BB2F33-897A-41D5-A167-CC2982675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B1654-4F76-4DF8-AF08-EDB79DA46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2" y="1066800"/>
            <a:ext cx="9934575" cy="3143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A1A6E-6FE7-4E20-9DEF-840CBFFA6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690" y="5338762"/>
            <a:ext cx="2295525" cy="581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BA43A-C459-4F2F-8B73-457C9F0AB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105" y="4405312"/>
            <a:ext cx="16668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00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1BB2F33-897A-41D5-A167-CC2982675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1929F-9518-4A3C-99E0-79AFE220E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68" y="4405312"/>
            <a:ext cx="6981480" cy="24479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DCC39F-EE35-4BA7-9691-4EB2A30C6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576" y="4610126"/>
            <a:ext cx="4856701" cy="159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13D9F1-FBDB-4EE7-8E16-DB84AD8FB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12" y="1066800"/>
            <a:ext cx="99345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3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05E02E-9937-419A-A89B-E48C1C569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1300B-095B-4EAB-85DF-79A0015D0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8" y="1325563"/>
            <a:ext cx="9272588" cy="499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B7BF36-A88B-4964-A0A7-102E2594D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5" y="1325563"/>
            <a:ext cx="70675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50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606D7-CBD9-4C54-9430-1285F9A0A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1185862"/>
            <a:ext cx="90963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55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E38AED-F91B-4798-BDE6-9C9957E5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Linear Regression: Gradient </a:t>
            </a:r>
            <a:r>
              <a:rPr lang="en-IN" dirty="0"/>
              <a:t>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7CBA2-F4FF-4681-92EA-C09F32C44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2" y="1708375"/>
            <a:ext cx="79724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32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161</Words>
  <Application>Microsoft Office PowerPoint</Application>
  <PresentationFormat>Widescreen</PresentationFormat>
  <Paragraphs>41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Logistic Regression</vt:lpstr>
      <vt:lpstr>Regression                 Classification</vt:lpstr>
      <vt:lpstr>Linear Regression</vt:lpstr>
      <vt:lpstr>Linear Regression</vt:lpstr>
      <vt:lpstr>Linear Regression</vt:lpstr>
      <vt:lpstr>Linear Regression</vt:lpstr>
      <vt:lpstr>Linear Regression: Gradient descent</vt:lpstr>
      <vt:lpstr>Linear Regression: Gradient descent</vt:lpstr>
      <vt:lpstr>Linear Regression: Gradient descent</vt:lpstr>
      <vt:lpstr>Linear Regression: Gradient descent</vt:lpstr>
      <vt:lpstr>Linear Regression: Gradient descent</vt:lpstr>
      <vt:lpstr>Linear Regression: Gradient descent</vt:lpstr>
      <vt:lpstr>Linear Regression: Gradient descent</vt:lpstr>
      <vt:lpstr>Linear Regression: Gradient descent</vt:lpstr>
      <vt:lpstr>Linear Regression: Gradient descent</vt:lpstr>
      <vt:lpstr>Linear Regression: Gradient descent</vt:lpstr>
      <vt:lpstr>Linear Regression: Gradient descent</vt:lpstr>
      <vt:lpstr>Linear Regression: Gradient descent</vt:lpstr>
      <vt:lpstr>Linear Regression: Gradient descent</vt:lpstr>
      <vt:lpstr>Linear Regression: Gradient descent</vt:lpstr>
      <vt:lpstr>Linear Regression Vs Logistic Regression</vt:lpstr>
      <vt:lpstr>Linear Regression Vs 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Regression: Gradient Descent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</dc:title>
  <dc:creator>Srivastava, Shashank</dc:creator>
  <cp:keywords>CTPClassification=CTP_NT</cp:keywords>
  <cp:lastModifiedBy>Srivastava, Shashank</cp:lastModifiedBy>
  <cp:revision>78</cp:revision>
  <dcterms:created xsi:type="dcterms:W3CDTF">2020-07-14T05:35:53Z</dcterms:created>
  <dcterms:modified xsi:type="dcterms:W3CDTF">2024-06-12T05:11:54Z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6c688ebf-14b2-42e4-944a-e3473ca640af</vt:lpwstr>
  </property>
  <property fmtid="{D5CDD505-2E9C-101B-9397-08002B2CF9AE}" pid="3" name="CTPClassification">
    <vt:lpwstr>CTP_NT</vt:lpwstr>
  </property>
  <property fmtid="{D5CDD505-2E9C-101B-9397-08002B2CF9AE}" pid="4" name="CTP_TimeStamp">
    <vt:lpwstr>2020-07-21 11:15:46Z</vt:lpwstr>
  </property>
  <property fmtid="{D5CDD505-2E9C-101B-9397-08002B2CF9AE}" pid="5" name="CTP_BU">
    <vt:lpwstr>NA</vt:lpwstr>
  </property>
  <property fmtid="{D5CDD505-2E9C-101B-9397-08002B2CF9AE}" pid="6" name="CTP_IDSID">
    <vt:lpwstr>NA</vt:lpwstr>
  </property>
  <property fmtid="{D5CDD505-2E9C-101B-9397-08002B2CF9AE}" pid="7" name="CTP_WWID">
    <vt:lpwstr>NA</vt:lpwstr>
  </property>
</Properties>
</file>